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520069" val="960" rev64="64" revOS="3"/>
      <pr:smFileRevision xmlns:pr="smNativeData" dt="1555520069" val="0"/>
      <pr:guideOptions xmlns:pr="smNativeData" dt="155552006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292735556" cy="-1292735556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drawings/_rels/vmlDrawing1.vml.rels><?xml version="1.0" encoding="UTF-8" standalone="yes" ?>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RV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00110D2-9CAD-54E6-E3B9-6AB35EF7153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16632A-648A-4395-C4AE-92C02DE032C7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EDC2BA0-EE93-89DD-DD64-1888652A2B4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FFEED41-0FA2-AB1B-EC46-F94EA3081AAC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FE3F858-16D2-B60E-9C5B-E05BB6156AB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148CE93-DD8C-1D38-C2F0-2B6D80BE347E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767C138-76AA-3237-E4DF-80628F9112D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ABCF2F9-B7D7-E904-9904-4151BC4A6F14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V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56B3869-27A8-3ECE-E6D3-D19B769D108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B34B59A-D4E6-6143-A88C-2216FBC25E77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V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A0E13CB-85E7-5BE5-A9B6-73B05DF85F26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6F546C-22F2-3AA2-BCD7-D4F71A994A81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RV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1LNR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V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RVq3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RV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E762F85-CB83-23D9-CDCE-3D8C61803B68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A02971-3F8A-F5DF-C418-C98A6756329C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A7E107B-35B7-2BE6-F9C6-C3B35E880F96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VMxJ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B6DB114-5A96-3847-D8D5-AC12FF9B2EF9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5BC0903-4DA8-E9FF-E604-BBAA474A10EE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D17B28F-C190-4244-DEAF-3711FCE12862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V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B489876-38E6-1D6E-A8F0-CE3BD6BE5E9B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34CA71E-50EE-1951-A0F4-A604E9BA56F3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RV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06AE9A9-E78D-3F1F-C3D2-114AA79C354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39855F-119C-6C73-D281-E726CBCF24B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4D226A02-4CA0-779C-EE9A-BAC924D418E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1B8A299-D7EC-ED54-A200-2101EC4E5474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vmlDrawing" Target="../drawings/vmlDrawing1.vml"/><Relationship Id="rId3" Type="http://schemas.openxmlformats.org/officeDocument/2006/relationships/oleObject" Target="../embeddings/oleObject1.bin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Subtitle1"/>
          <p:cNvSpPr>
            <a:spLocks noGrp="1" noChangeArrowheads="1"/>
            <a:extLst>
              <a:ext uri="smNativeData">
                <pr:smNativeData xmlns:pr="smNativeData" val="SMDATA_13_RV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iAgAA7gIAAAs0AABUEwAAEAAAACYAAAAIAAAAAYAAAAAAAAA="/>
              </a:ext>
            </a:extLst>
          </p:cNvSpPr>
          <p:nvPr>
            <p:ph type="subTitle" idx="1"/>
          </p:nvPr>
        </p:nvSpPr>
        <p:spPr>
          <a:xfrm>
            <a:off x="468630" y="476250"/>
            <a:ext cx="7991475" cy="2665730"/>
          </a:xfrm>
        </p:spPr>
        <p:txBody>
          <a:bodyPr/>
          <a:lstStyle>
            <a:lvl1pPr indent="0" algn="ctr">
              <a:buNone/>
            </a:lvl1pPr>
            <a:lvl2pPr indent="457200" algn="ctr">
              <a:buNone/>
            </a:lvl2pPr>
            <a:lvl3pPr indent="914400" algn="ctr">
              <a:buNone/>
            </a:lvl3pPr>
            <a:lvl4pPr indent="1371600" algn="ctr">
              <a:buNone/>
            </a:lvl4pPr>
            <a:lvl5pPr indent="1828800" algn="ctr">
              <a:buNone/>
            </a:lvl5pPr>
          </a:lstStyle>
          <a:p>
            <a:pPr>
              <a:spcBef>
                <a:spcPts val="0"/>
              </a:spcBef>
            </a:pPr>
            <a:r>
              <a:rPr sz="44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Evenly Spread</a:t>
            </a:r>
            <a:endParaRPr sz="44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/>
            <a:r>
              <a:rPr sz="2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How can you place 18 counters </a:t>
            </a:r>
            <a:endParaRPr sz="2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/>
            <a:r>
              <a:rPr sz="2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in the grid below, </a:t>
            </a:r>
            <a:endParaRPr sz="2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/>
            <a:r>
              <a:rPr sz="26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such that every row and every column has the same number of counters in it?</a:t>
            </a:r>
            <a:endParaRPr sz="26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graphicFrame>
        <p:nvGraphicFramePr>
          <p:cNvPr id="3" name="OLEObject1"/>
          <p:cNvGraphicFramePr>
            <a:extLst>
              <a:ext uri="smNativeData">
                <pr:smNativeData xmlns:pr="smNativeData" val="SMDATA_15_RVq3XBMAAAAlAAAAM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EAAAAjAAAABAAAAGQAAAAXAAAAFAAAAAAAAAAAAAAA/38AAP9/AAAAAAAACQAAAAQAAAAAAAAADAAAABAAAAAAAAAAAAAAAAAAAAAAAAAAHgAAAGgAAAAAAAAAAAAAAAAAAAAAAAAAAAAAABAnAAAQJwAAAAAAAAAAAAAAAAAAAAAAAAAAAAAAAAAAAAAAAAAAAAAUAAAAAAAAAMDA/wAAAAAAZAAAADIAAAAAAAAAZAAAAAAAAAB/f38AAAAAAB8AAABUAAAAu+DjBf///wEAAAAAAAAAAAAAAAAAAAAAAAAAAAAAAAAAAAAAAAAAAAAAAAJ/f38AgICAA8zMzADAwP8Af39/AAAAAAAAAAAAAAAAAP///wAAAAAAIQAAABgAAAAUAAAALgwAADUUAACHKAAAyiQAABAAAAAmAAAACAAAAP//////////"/>
              </a:ext>
            </a:extLst>
          </p:cNvGraphicFramePr>
          <p:nvPr/>
        </p:nvGraphicFramePr>
        <p:xfrm>
          <a:off x="1979930" y="3284855"/>
          <a:ext cx="4608195" cy="2695575"/>
        </p:xfrm>
        <a:graphic>
          <a:graphicData uri="http://schemas.openxmlformats.org/presentationml/2006/ole">
            <p:oleObj spid="_x0000_s1027" name="FXDraw200.Document" r:id="rId3" imgW="1476375" imgH="866775" progId="FXDraw200.Document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OEM Preinstalled User</dc:creator>
  <cp:keywords/>
  <dc:description/>
  <cp:lastModifiedBy>apc</cp:lastModifiedBy>
  <cp:revision>0</cp:revision>
  <dcterms:created xsi:type="dcterms:W3CDTF">2019-04-17T15:54:07Z</dcterms:created>
  <dcterms:modified xsi:type="dcterms:W3CDTF">2019-04-17T15:54:29Z</dcterms:modified>
</cp:coreProperties>
</file>